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Den gamle spillemand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Musik: Ole </a:t>
            </a:r>
            <a:r>
              <a:rPr lang="da-DK" sz="1800" dirty="0" err="1" smtClean="0"/>
              <a:t>Sterndorf</a:t>
            </a:r>
            <a:r>
              <a:rPr lang="da-DK" sz="1800" dirty="0" smtClean="0"/>
              <a:t> 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3563888" y="4941168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I de store skove nær ved </a:t>
            </a:r>
            <a:r>
              <a:rPr lang="da-DK" dirty="0" err="1" smtClean="0"/>
              <a:t>Siljansøen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bor en gammel spillemand, han venter kun på </a:t>
            </a:r>
            <a:r>
              <a:rPr lang="da-DK" dirty="0" smtClean="0"/>
              <a:t>døden.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Huset </a:t>
            </a:r>
            <a:r>
              <a:rPr lang="da-DK" dirty="0" smtClean="0"/>
              <a:t>han bor i byggede han selv</a:t>
            </a:r>
            <a:br>
              <a:rPr lang="da-DK" dirty="0" smtClean="0"/>
            </a:br>
            <a:r>
              <a:rPr lang="da-DK" dirty="0" smtClean="0"/>
              <a:t>af træer som han fældede langs den blanke </a:t>
            </a:r>
            <a:r>
              <a:rPr lang="da-DK" dirty="0" smtClean="0"/>
              <a:t>elv.</a:t>
            </a:r>
            <a:endParaRPr lang="da-DK" dirty="0"/>
          </a:p>
        </p:txBody>
      </p:sp>
      <p:pic>
        <p:nvPicPr>
          <p:cNvPr id="5122" name="Picture 2" descr="http://kanaler.arnholm.nu/bilder/djuras/djura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92488" cy="3294366"/>
          </a:xfrm>
          <a:prstGeom prst="rect">
            <a:avLst/>
          </a:prstGeom>
          <a:noFill/>
        </p:spPr>
      </p:pic>
      <p:pic>
        <p:nvPicPr>
          <p:cNvPr id="5124" name="Picture 4" descr="http://www.meisler.dk/portrait/viktor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669282" cy="3256524"/>
          </a:xfrm>
          <a:prstGeom prst="rect">
            <a:avLst/>
          </a:prstGeom>
          <a:noFill/>
        </p:spPr>
      </p:pic>
      <p:pic>
        <p:nvPicPr>
          <p:cNvPr id="5128" name="Picture 8" descr="http://www.artvalue.com/photos/auction/0/55/55426/bennedsen-jens-christian-1893-snekl-dt-bjerglandskab-fra-sma-3660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6297"/>
            <a:ext cx="2952328" cy="200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139952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I tresindstyve år gik han rundt fra by til by</a:t>
            </a:r>
            <a:br>
              <a:rPr lang="da-DK" dirty="0" smtClean="0"/>
            </a:br>
            <a:r>
              <a:rPr lang="da-DK" dirty="0" smtClean="0"/>
              <a:t>og </a:t>
            </a:r>
            <a:r>
              <a:rPr lang="da-DK" dirty="0" err="1" smtClean="0"/>
              <a:t>spilled</a:t>
            </a:r>
            <a:r>
              <a:rPr lang="da-DK" dirty="0" smtClean="0"/>
              <a:t>´ på sin violin for mad og </a:t>
            </a:r>
            <a:r>
              <a:rPr lang="da-DK" dirty="0" smtClean="0"/>
              <a:t>nattely.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Han </a:t>
            </a:r>
            <a:r>
              <a:rPr lang="da-DK" dirty="0" err="1" smtClean="0"/>
              <a:t>laved</a:t>
            </a:r>
            <a:r>
              <a:rPr lang="da-DK" dirty="0" smtClean="0"/>
              <a:t>´ ikke andet alle disse </a:t>
            </a:r>
            <a:r>
              <a:rPr lang="da-DK" dirty="0" smtClean="0"/>
              <a:t>år.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Han spillede med glæde for en </a:t>
            </a:r>
            <a:r>
              <a:rPr lang="da-DK" dirty="0" err="1" smtClean="0"/>
              <a:t>snapsetår</a:t>
            </a:r>
            <a:r>
              <a:rPr lang="da-DK" dirty="0" smtClean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098" name="Picture 2" descr="http://multimedia.pol.dk/archive/00402/lox_tevje1_12-12-20_4027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00400" cy="4269745"/>
          </a:xfrm>
          <a:prstGeom prst="rect">
            <a:avLst/>
          </a:prstGeom>
          <a:noFill/>
        </p:spPr>
      </p:pic>
      <p:pic>
        <p:nvPicPr>
          <p:cNvPr id="4100" name="Picture 4" descr="http://billeder.colourbox.dk/thumb_COLOURBOX1815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4586198"/>
            <a:ext cx="1512168" cy="2271802"/>
          </a:xfrm>
          <a:prstGeom prst="rect">
            <a:avLst/>
          </a:prstGeom>
          <a:noFill/>
        </p:spPr>
      </p:pic>
      <p:pic>
        <p:nvPicPr>
          <p:cNvPr id="4102" name="Picture 6" descr="http://www.artunframed.com/images/artmis14/honthorst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3528392" cy="45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563888" y="4941168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De sidste fire år har ingen set ham </a:t>
            </a:r>
            <a:r>
              <a:rPr lang="da-DK" dirty="0" err="1" smtClean="0"/>
              <a:t>mer</a:t>
            </a:r>
            <a:r>
              <a:rPr lang="da-DK" dirty="0" smtClean="0"/>
              <a:t>’.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Men folk på egnen ved </a:t>
            </a:r>
            <a:r>
              <a:rPr lang="da-DK" dirty="0" smtClean="0"/>
              <a:t>dog, </a:t>
            </a:r>
            <a:r>
              <a:rPr lang="da-DK" dirty="0" smtClean="0"/>
              <a:t>hvor den gamle </a:t>
            </a:r>
            <a:r>
              <a:rPr lang="da-DK" dirty="0" smtClean="0"/>
              <a:t>er.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Han er blevet tosset, </a:t>
            </a:r>
            <a:r>
              <a:rPr lang="da-DK" dirty="0" err="1" smtClean="0"/>
              <a:t>si´r</a:t>
            </a:r>
            <a:r>
              <a:rPr lang="da-DK" dirty="0" smtClean="0"/>
              <a:t> de hvis man </a:t>
            </a:r>
            <a:r>
              <a:rPr lang="da-DK" dirty="0" err="1" smtClean="0"/>
              <a:t>spø´r</a:t>
            </a:r>
            <a:r>
              <a:rPr lang="da-DK" dirty="0" smtClean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Gå ikke op til </a:t>
            </a:r>
            <a:r>
              <a:rPr lang="da-DK" dirty="0" smtClean="0"/>
              <a:t>spillemanden, </a:t>
            </a:r>
            <a:r>
              <a:rPr lang="da-DK" dirty="0" smtClean="0"/>
              <a:t>han har låst sin </a:t>
            </a:r>
            <a:r>
              <a:rPr lang="da-DK" dirty="0" smtClean="0"/>
              <a:t>dør.</a:t>
            </a:r>
            <a:endParaRPr lang="da-DK" dirty="0"/>
          </a:p>
        </p:txBody>
      </p:sp>
      <p:pic>
        <p:nvPicPr>
          <p:cNvPr id="1026" name="Picture 2" descr="http://www.colourbox.com/preview/1723627-852558-ancient-fisherman-s-wooden-hut-in-ethnic-park-of-alesund-n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572000" cy="3057526"/>
          </a:xfrm>
          <a:prstGeom prst="rect">
            <a:avLst/>
          </a:prstGeom>
          <a:noFill/>
        </p:spPr>
      </p:pic>
      <p:pic>
        <p:nvPicPr>
          <p:cNvPr id="8" name="Picture 6" descr="Stratton Violin - Elektrisk violin formet efter et kran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58280"/>
            <a:ext cx="3384376" cy="3384376"/>
          </a:xfrm>
          <a:prstGeom prst="rect">
            <a:avLst/>
          </a:prstGeom>
          <a:noFill/>
        </p:spPr>
      </p:pic>
      <p:pic>
        <p:nvPicPr>
          <p:cNvPr id="1028" name="Picture 4" descr="http://www.grimmstories.com/images/sprookjes/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058" y="4365104"/>
            <a:ext cx="912574" cy="228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211960" y="4797152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Og sidder nu og spiller og snakker for sig </a:t>
            </a:r>
            <a:r>
              <a:rPr lang="da-DK" dirty="0" smtClean="0"/>
              <a:t>selv.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Han er blevet tosset, han spiller sig </a:t>
            </a:r>
            <a:r>
              <a:rPr lang="da-DK" dirty="0" smtClean="0"/>
              <a:t>ihjel.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Om natten kan det ske, han </a:t>
            </a:r>
            <a:r>
              <a:rPr lang="da-DK" dirty="0" err="1" smtClean="0"/>
              <a:t>ta´r</a:t>
            </a:r>
            <a:r>
              <a:rPr lang="da-DK" dirty="0" smtClean="0"/>
              <a:t> sin båd og sejler</a:t>
            </a:r>
            <a:br>
              <a:rPr lang="da-DK" dirty="0" smtClean="0"/>
            </a:br>
            <a:r>
              <a:rPr lang="da-DK" dirty="0" smtClean="0"/>
              <a:t>på </a:t>
            </a:r>
            <a:r>
              <a:rPr lang="da-DK" dirty="0" err="1" smtClean="0"/>
              <a:t>Siljansøens</a:t>
            </a:r>
            <a:r>
              <a:rPr lang="da-DK" dirty="0" smtClean="0"/>
              <a:t> sorte vand</a:t>
            </a:r>
            <a:r>
              <a:rPr lang="da-DK" dirty="0" smtClean="0"/>
              <a:t>, der spiller han for </a:t>
            </a:r>
            <a:r>
              <a:rPr lang="da-DK" dirty="0" smtClean="0"/>
              <a:t>dem.</a:t>
            </a:r>
            <a:endParaRPr lang="da-DK" dirty="0"/>
          </a:p>
        </p:txBody>
      </p:sp>
      <p:pic>
        <p:nvPicPr>
          <p:cNvPr id="2050" name="Picture 2" descr="http://www.degamlerejser.dk/midIMG_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69924"/>
            <a:ext cx="3600400" cy="2401967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hQSERUUEhQUFRUVGBcWFRUYFxcUFRgYFxcXFxcXFBgXHCYfGBojHBcYHy8gJCcpLCwsGB4xNTAqNSYrLCkBCQoKDgwOGg8PGiwkHiUyLCwsLCwsLCwsLywtKSwsLCwsLCwsLCwsLCwpLCwtLCwsKSwsLCwsLCwsLCwsLCwsLP/AABEIAOEA4QMBIgACEQEDEQH/xAAcAAABBQEBAQAAAAAAAAAAAAAFAAMEBgcCAQj/xABOEAACAQIDBQUFBAUJBQYHAAABAhEAAwQSIQUGMUFREyJhcYEHMpGhsRQjQsFSYnLR8BUkM4KSorLC4UNTs7Txg6PDxNLUFhc0Y3OEk//EABoBAAIDAQEAAAAAAAAAAAAAAAMEAAEFAgb/xAAuEQACAgEEAQMCBQUBAQAAAAAAAQIDEQQSITFBE1FhInEygZGhsRQjM9HwwQX/2gAMAwEAAhEDEQA/ALwgpwCuVFOAUwhcUV4BTgFQts3nSw7W5LqJELnPEfh58fhNSTwslpZeAJvPvS+FuoiWlfMuYkkiO9lA0FWK22YAjgQD8azjZ4tAszkljcd2JEGS+pjlqvCj+6Nxhda1bJNkNcY9wZQxP6fjKmB40jVqXKzD8jtumUa0135LTFKKcivCKfEBsrXDLT0U3e5VGQSinFFcJTqiqLEBUPbWPFmxcfMqsFbJJAl8pKgTxMjhU8DWqJvfhLxxadozmwWU2xA7NXymRIE5oDHXqaFbNwjlIJVDfJIc3K3rvX77W8Qy6pmTuqmobUCOMg8P1fOrvlrNX2eU+8tyGUDKVIDBu0ABGbQaE8etWu9vbYwuGU4i8LlxVt51Rke5L6SQCABIMtoNPESLTWuSww+qqUHmIeillqDsLb9nGWu0sNKglSDoVYQYMEjgQZBI1ojFOCgyVppuNSSKj3ONUyHNKlSrkoVBN6t4ThLQKKGuOSEBmNBLM0akAcuZIo3VN3sci+vaaiPuxpwKmR4nOPmKBqJuEG0MaatWWJMi4Hf+52mW6LbZTFwICCORKyTw8ePhNXm1cDKGUyCAQeoOoNZMmHtC4dW0uO5g5cyXO8rzB1Gkjz5ir/uZic2FA5IzqP2ZzL8mA9KW0tzlJxbyNauiMYqUUHaVKlWgZoqVKlUId21p4CvEWnAtWiyme0/E41MKv2IMJb710ntFWDGXTRSeLAyNBzNVbc7Gbba2Mgz2+9DX4JnuHVnYPpy5at000fb2LxdsL9kw6XpnMWuBMp5ALpM9c2nSqqm3ttdswODt5YJEqQp1EEub0TrGWfGqa5Ol0UPenG37V6528C6c+YWj3A5KcOPN5I6zWj7t70YSxhYvX7VtgXZlk5oJJHd1JOUCPSs53/V2bNiFCXWFwuiaqH7S2OMnp1NaVsfdPB3rBa9ZRidM5ZlbL2aakhhHE6+VJVY9TK+f5HLk9nPx/B3Y37W5d7iK1iY7UXO9ExnyFfdkHSZgT4Va4rM03dwS4/L9us9mWVhh5JJDAFbZuMxUqQRrMkEDnNaeEjQaRpHAeUU8hF4Q2Vpq8vCpMUzfXhVso8trTnATr6CT6AcT4VzbWngKpEMUte1fF/bWZo7FWYDDZVUlQSAM5UsH4Ek9Dpyq3NvqcUttWwl22D94LhMoCEJ0OUcQSAehr27trYqYztzcQX1LNnXtjbzAEk90ZCx1iJknrRLbW8eGxKIli+lxs2bKp1y5GEn1YfGgXNKuXIzTh2R4ICbPS8ws3O8jmGgwSJBGvLWou8PsjtvaYYR8jvlEXTmtwpJOoQsG4fDxp/sHduztubbMVVLo4oZ0PHX486Tbh7R7XMNpXIhdc12TGb8IaBEzx1n4r6JtxfAxreJrnwFdwNyv5OsMrP2ly4czsJCCBAVQemusAmfAVaCtD9hbMvWVYX8S2IJMgsirlHQEan1JonFaCM9jZWol3jU0iod/3jUZQ3SpUq5IB97cbfs4S6+GTPdAGURmIkgFgoHeKgzHh6VlOGs7TgYm+WZM5BGI1UGOIt3QJBkxlEdzXRa0vbuJ2irt9ltYd0GXLmY520GbNLqF1kCJ0qi7xbXxj4RxjAEuKxRVC5T3+cAkGFkA9DzmaXvltj+w1p4bpfuBcNicyvcY90kheMZRMlV4Ak+HCIqzbqb3m1hBaSHxDXHY51YIBoANIzN3ZgHgZ8KCbVVbAs2wBlVVDA6k5hPx1X4VafsWzWyWbN+1axNuFNwKWUtHeUsYRjJ4hp0AnlSumWW5Ib1bxFRZb93tsHEWyXUJcQ5biAyOqss65WGonmCNYmilDthbH+zW8hc3HJzO5AUkwBoBwAAAAk/OiNaKzjky2KlSpVZRNRacApKK7ArogE3k3nt4JFa4l18xIARJGgnvMYVfImT0qq2PbJZL5Th7wABk5rZadCoC5hOkzroQBrOmjRTYw6g5gqg66gAHWJ146wPgKjTLWPJiW+V0Mtu7a7i3VYgPGYC5de4Af1u6vOrVgtyrG0Ez3e0VhbtKCuTLBtyDqpkzJ49KrO/Gznu4p1e5p2jZRl4A3cRHPXRBWj7g2bi4XLdcOVYKpChYRbdsKNOJGutJ1VNSWfGf3HLbU4vHx+xTrnsNBugjExa00yd/gM3AhRJk8OfPnqFmyFUKJgAASSzaaasTJPiaey0op1JISbbGyKavDhUiKburUfRDi2Kce0GBDAEEEEESCDoQQeI8KSLTqiqRCnN7Jdn583ZOBqcgchZM8I7wjNI73IdIrra2wsNheyNqyiTmUvqWgAEKSSZnU/1auEUA3z2S1+0i2zDi5I6e40gjpQNThVSGKJP1EAVxxBzWEFy571u2dMzDgs8uFeYXejaxvMrbPBXTSWTLoODmQ8yTw0iKf3e3Xv2cTba9lhc3u/snmdeJ4VeIpfQrMG8+Q+tl9a+wP2Rir1xJv2ewaSMnaLdkdZUQPKpsV3FKK0BAbIqBifePp9KImh+J94+n0qMg1SpUq4IUXa/tKewGz4K6h1yF2CiQR7/dhREnQtyHOQA3nx5xD2GXum66XImSJK6TzIXKvjNanjHi28fomJiJjSQdOPWscxlq5cZsR2pzW1F1O6sKcj3DA4e/bHEcqVvg5NDdE1FPjsKnZy4nGrbuKcrtDEQO7MFQY0OVanY/2N22INq+yHvZyUBnMdAAhUKANIjXXyFg2LuyUvi+7AwDlH4pYQWbSBxOg68oirNVaWtxh9R1q7VKf0kfZ+E7K0lvMWyKqZmMscoAk+JiakUqVNiQqVKlUIE1FdgVyoruiIgopEV7XtWQybeq3OJb9v8A9y351fN1xCOOj/lH5VSN6B9+x8T/AMO6fzq77sj+lHiD8Xuj/LQK+ws+g1FKK6ivIo4E5im7gp6m7lUyHiCnRTaCngKpFnkV7atBriT1J+VexTuDH3i+TflQdQs1tf8AdhK/xIe2lYACnoah0S2n7o8xQ+K5oSjlL/uDq15wcxXld14aZAnBFDcX759PpRI0Nxfvn0+lVIg1SpUq4IQttPlw906aITrw01rMrlqLF8dEurrx7hurHwatJ3iE4W+Ott1/tKVHzIrPL+ti+eq3D/aFlv8APQLOw0OjUkGgrqkRSoy6BMVKlSqyhRSpTSqECq12K8UV2BREQQr0ClFdKNRVkMr3kWbk+Lf8tP51eNgjvv4pbb43MRVM3gXVPHN/ygq5bFuzdPL7lPkzH/PS1T5Dz6DMV5XcV5TIucVxcFOmm3qmQSU6BTaU8oqkWKKewS/eDyP1FNRT+B9/0oN/4P0/k7r/ABEnaA7nqKHxRHHnuUPIqqe2dWeDwiuTXVcmmARwaG4v3z6fSiZoZi/fPp9BVSIM0qVKuCA3eF4w7eLWB/axFkH5E1n6W/5lc69iB65cOD/hNXXfW7lwh/bH9xLl7/wqqt9AMLdH6rL6C7lH+Gl7PxB4fhNIfifM/WvK6ucT5n61zTCACpUqVQgq9rylUIF1p0Uwpp1TREQ7ivRXk0F2lvjhrIJLl44i2pufNe6PU1Upxj2zpRcukUrbjyUHi/8Ayif61at3/wCnHjYn4Gz++qdtJ5Knxu/LCpRXAbwjD3LbMly4DayEIAWGYWXBg8RpS0GlywzTlwjQa5NDtl7x2MRpbfvf7tgUuf2W4+k0RNNKSksoA4uLwzk029OGm7hqPo5PUp9ajoadDgDXhVZLHKC7zbz/AGJVZVzu8qi9T4+FP4rbcCUXN4nQeccT8qr21VN50e4ZNuSsd1e9HAc/U1nanUVyi4J/oPUaae7c1hHtrffFhlGJtILbkDMh93NwmroapN3ZZugqW00HQ8QZHwFHBti4vvBX8pU/mPlQdLqIV5Un2H1OmlLGwMmuTUXC7UR4Gqk6Q2nwPA/XwqUa1ozjNZizMlCUXiSwcGhmM98+n0omaGYv3z6fSrkcjNKlXhrghWPaBc/m6L+k13/lr9v63RQTHj+bXD1n53rrflU/fDaCXWsLbYMAWkiYk38Cmh4HRzwoZib/APNNeaof71xvzpWck5ZQzFNJJmk3febzP1rms7t7zLax7XSXCXC3aKATMyQYMagxr59au2zds2sQJtOG6jgw8wdfXhXdV0Zr2ZV1Eq38E6lSpUcXFSpUqhAij15jdoJZttcuGFQST+QHMk6AeNMo1VffLFZ7tmwfd99hyJJKrPlDfGh22+nByC1V+pNRAm1tsYjHNBY27JPdtqeI/XP4j8ulF9oWgMIRoIUrA4aCOVeYTZyqOH8fx9a72/djDOOeU/SsN2OyWZM3VXGEcRA21RBX9rE/LDov5V5h2l7f7Fsf91P+WvdumHj9fF/8L/So+Cvd+3+zZH/c3B9a1Z/42ZVT/uIO3cOrCGAaDI6jyPKu9j72XLNzJelrMwGJLOg5HNxdfOSOvKnraioeK2ZK6cqzI2yre6JrWUxsWJF/DAiRqDqCNZ8qZxJiKr+5G0S1trLGTbgr+w3L0OnkRR7F8q3YWKyCkjz9lbrm4sSXNKrG8+8LBhatQbjCRPBB1Yc2PIcvqZxuKFu07kSEUsR1jgPU1TMDCs12833j96enPTwkj4Vla25t+mvzNLQ0rHqMH39k3GOa87uw5ye6OeUDh6U/jsVeXB9xznLm1n4nKO9PnGlStpbctKmh1OmsSR1rtFz4QE/70t/cj99Z0fpkmaT54KhsjbmJGLtg3XKhlVlnRgWCnMBp+KiG3BduYm6wd+4QoEsAAoHAjQazQ3BoRiwR+mP8f+lWm9iETEYgMVEXCNdOInSjzxuwkDrXeQdgdv4m2O/94vNH9+BzVuf8aVo+7O3FxFoFWzad0n3tOKt+sPn8zS72HS6ohlOg4EaHqDUfcjFGziWQzqZI8VOsealvl0omnsdcty68gtRWrI4/Q1Q0Mxfvn0+lEzQzGe+fT6Vvy6MEZqr72by9n9zaM3G0c8cinl+0R8AfEVaBWY4ixN5yeJdiT6k1na251Q48jujpVk8vwcYq537P9Qx53Q3/AJanMcn80I/VQfG2TUXHt96o6Iv91Me/yzr8ql7YaLB6Ra/4P/Wh0rFa+x3Y82P7hvFYNX0cBhA4/UUGubEa22ewXBXWeBHqOIqxGC1O5IB6Vm7uDWXyc7v7zl2Fq+Ic6K40DHoeh+v1stUfF4AsMyjUak8KtWxsd2toMfeHdbzHP141paLUuf0T78GZrdMofXDonRSpUq0jMJC1Ud7rUXWb/wC2hHmGarahoBvhhhFt20USH/xL8wfjSesi3U8Dekli1COIOUECcwB8udAd5MUeyaSNYESDxI6VZdk7uLdRbmIlswBW0CVRVOoDZTLNHGTHKOdObf3Twow9xhaClEZlKsy6qJEiYOvUUpVo5tKTwPWayCzFFO2+e/8A9pjP8FQbdyOyI6Wvo6/nUjblyWB63cZ/gWmtnYPtewTMVz9kuYcRN8LInnqaeazFpCEJbZJlps2nOoK+U1Os2TlYHQx6HxFEsNuZhUGttnPNnd2J84IHwFR9r7L+zobticqCXtElhl/E1vNJUgaxMEA8+KctFZGOTQjra5SwCNztMR5o0/FT9at+L4Cq3uTh5a5cHugBVP7RzfIBfjVkxQ0FN6OLVPIhrGnawRvB/wDS3449mSP6sn8qoWGwq3RaXv3brgkWrcA8eLsdEWOZ/OtLv2MylTwYFT5EQaAezrZS2rLsR94bjIx5xbMAeXE+tLSo33tP7jNd/p0Jr7Adtxr+jfZrBA1yi+5fylwFNO3GIwxVrZtMMRlKHispp6azPPjWhiqlvamjkcr1qfWyB9K51elhXFSj7nWl1M7J7ZGeYUziB/8AkSfR6uGM3Ju4i/fYLaCF+61xnBPdUHKqA6TIk8wap2HJW4WAk57fjxcA/I/KtuwDTbH9b/EaqiqNluJdYO9RbKuGY+5meP3OexGZcqkgC4jFrYMwM0jMvn8673fwB+3Mse4pkzMklRx9TWm3rIdSrCVYFSOoOhFUrcjZ5W7dYnMc7ieotkqD6mfhXV+l2zjt8nFWpc4S3dourUMxfvn0+lEjQ3F++fT6Ctd9GSMisuxuJUXWl1ALGJOvE61qJFYdgdotZ2hauMSMt1Q88gSUYfAms3WV+o4r7j+jnsUmFsQ4N3QyMp1//UsfneNS94jFgjxt/K2wrjbrfz3E8oe8PDS5h7H/AIR+Fe70f0LDnnA+GcV0lhYB7szTLBhbrNqFMcPhpRXDqSD8PKqDhMfiVu2wHKrcuIhgDg7AEgHzrRXDWdXOdOBcCGXp2gGhH6wjxHOslUzcNy8GtOyMZbX2cjCyhHWTTWwFKXLicoB+Bj/N8qkLihkJPL5jkRTOxCTcc9BHxP8ApRqP8scA73/alkNUq9pVumEPrQ3ea2rYcq595kA8TmHD0k+lE1obtfZT3WUqUGUEDNOhPEiBzED0oN2fTe1ZDU4U028D+7m1VuW1SR2qKFdDo0rpMcwY5VJ3kuhcLdzECVyidJLEAAeJnhVT2xstra571sEL/trZOnTNwI8zp41Vdo31N60pvXLhNy2FVmZgsuJiSY0HzpaGqklsnHkanpov64S4Pdp3pZPG5i/8IqRs3E9lbtXuItZHI8FxQJ+QNCMXe0s/tYn/AArRW0o/k/MeGRp9LrNTK4Qt5Nbwe0rV5Q1q4rqeBBB+I4g+BoTvVt1Ldl7asGvXVKIgILd4ZSzAcFAMyfKsswVjDN3gmaeOpHwirNsTd6/cXNYt27KH8bCCw8NCxHjwoX9VKf0xjyM/0sYPdKXBa9yUUYQKCCQzhhzBBgA/1Qp8iKMYnlQrdrYr4ftDcKFny+4TByzqZA170elFMVypmpNVJNYFLmnY2nk5FU+/tK9gsTcK2WuYe6c5OoCPwbvAGJidRVtOoqN/JpBzW7rg/oue0tnzU6j+qRSl8LXNSr8B6J1KLjPyBr2/0CclvhP9MW+S2pnw0oVc2wcRhbtxiJOIt6wVAAUKAAeGgqJt7Yl2yGKFVLz2qLogYzD2pmFaAY5aienWEwLnAlQPvL11Co8ZCqfU86zbb7JtQk/Jp101w+qKKla2hN/3gGzjTTgDwitSXfJLFx7NxWOSDKQTDAMZBI4EnUVm1z2XYrBH7RduWbiZ1D5C5YZmyz3kAiSB6ijG1dju2P7UmLZKsx8AoWPl86PY5UWZXsCio3wefctuJ37N1SuDtOz8A7jLbT9YwTMdNJp/dYC1FsmWIAzciQZPxJP8Gvdh7HuXbYuYskZiWWysoFUmVDldSYjTTxk8C67GtAqQsZTIAJifETTcYXzlGyWOPApKdMIyrjnnySzQ7F++fT6URNDcX759PpWgxAZJrGd68H2t57iDR3bLpHFjHkTIPrWzMsiDw51Xtoboocps90hlLISSrDMJjMTBifD60jqYTlhw8DemshBvd5M/uYjNfusfxdofE5sddb4wooht9hKzw7c/AXB+RNBNmtLjxGG+NxLt386n74P3dOT3GHxQj61DlfiQV7dbl+zljS7bPwcVo7KCIMEHQg6gjmDWPbDwweylxbxVwQxjUhgeIHWrTb3kvLo2IBHUWUzfHh6xS1F8KsqRo6qiVzTid43Ei3ntA6IzoJP4QZEnwmPSj+61iLGY8XJPoNB9CfWqo1lblstaMuslgTLEHUtrxM6nzmrVupiWbDgNxQlQeo4j1Ex6Ch6Ta7m/vgrWKSpS+2QzSpUq2DGHUenVNR7VS7a1aLHFWRBEg6EHgfOsj3y3YTC7QwzW2OS7dtlVI0Rjc90HmNNOfCteWs79p1wfasCOfbWP+Kx/y0K9LbkNQ3uwCtlbmXsXZt3LbWgqPeVs7MCcypqIU6a86kbU2M+FsrhrhUs1t2zKSU964YMgH5UPwq3lW2oa6LdwOHRfcbRAub4dK6sYS8zF7ty5dZlfMz8YAaBxPDNSbvWzjsbjp/r56G/ZtsZMRfDGezDuGtngSiyPQkjStprKvZIQl+9bPEXLh/tW0P8AlNaqaa0uNrfyL6pvcl8HlRsWeFSCaj4rlTUuhUbWnrdcIKdFcIgD3mw8lWHEgqehgggH4mh+GvrhyHcHIpzQAWYaGAqjUnWj214gT4x8hVX3ix4tW2calT3R1PD91Yupe29tfBtab6qUn8is7/2sUt6w9u4va5lw/wB2ZZOANzUhGDDNrAgjmKmEZigPAuF+agD51Td3t68Q+JC4goUkCcuVlzaDXpVwGJEW26Oh9JGvlpXFtspzSmdV1KEXtLkTXhNI1zXoDCEaHYr3z6fSp5qBifePp9K5ZY1SyTp1B4ceB4Uq6t8/Jvoa5IZ1tXcP7JF5LudVuYZchWHhEFkagweIJMDgardu4cWVyDTO7EMfwjsCYiZ41pHtAUm1bAYicShIAEsqkE8eEaGqFsXZpW7aK9wDtVyDQHMLQ7x5jQnxIFI3zUHg0NPVvSkyLj9lNhCbqa2jqw5Ci+yNnnENbzAqHgKOoIzFvRdYrvfBIsOvLIx9Qpqybu4YBsOP0cOD6lVB+RpCCU5LPeTStk4QbXsHf5JswB2VuF4DIunyqUqxw0HSvaVbiSXR55tvsVe15SqyjuzUpDUS0afN0KCSQANSSYA8STwq0WSlNZfvhiUv7VwgVpVbyWyRqJ5wBxgtHoaN7c3v7TNawxMRD3uEA6Rb8f1vh1qtbDxyYLEdpetdtkIRYIBRnAXOAdJgHT9ak7r4t7EOU0yinNjmNF62toZWBlwMysoYCYaCJGsNFT9nI9xbShbiq7Muc2yyrKgFiQDpn8QOPCKNXt99mX7al7TmNVVltsQYBP4z1jSlc9oGAw9r7uzdKoCVWLaTzIENz8udKqCzjIzvnjrkBbu4EYfbV20rZoFvMYiWNl2OknkwHpWnVhqbdc4i5jVDWnvXcyKTmKhRAQ6a6AKRHDSrza9qCi1Nyy/aRPcKm0ehzEyo8IPrTtNsI5XQtdVOWH2W3HbWs2Y7W4iTwzMAT/p413eaQDWb7NwwxJ7W+M5uSzSTOugA6cQB0rQLdrs7dtOORVX+yoH5V1Vf6raS4QK6j0kueWIbRt5+z7RM/wChmGb4camKaoO+e0rOEhrqM4djAUCRwJMyIIJ4gzVn2JttLtpCHzEgQYPfHJhpqeo5GRXNeoTk4y4wXPTtRUo85PN4MTlKrrLK+UjUSoBg8x51S9693xavXGSBaNm26AEnXtMrl51JJI1JNHd497bKPlEu6SIUZokjNJmASBw1oFjsXdfDlncXFhbSZVysLavmAcE6t1OkxWddbCUp484x/wCmhTXKKhnxnIPw1oM78BJUKRx4J+8mfCrJhtjlMHa1LO4uMderSg15gGJ9OlVjD4oFwFMkusDrEj4agVZMZthsKQpi4UUKBosCSYHVu9xpfelu454wH2ttfmXyxeDqGHMA/wCnmOFdGqTu9vYrtlVpP4rRGV/NJME8NOfzq2YfGLcEo0xoeoPRgdVPga3NPfG2Pz7GNfRKqXwSCagYn3j/AByqUxqJe4mjsAcV3a4/x1FNk0OvbzJbJKQ5UST+DTjJ56SdJGlBssjWsyZ3CEpvCRA3zwF28bPZozhWuM0FQRIUgwSM3DlNVfZu08lpM/dJkkshiSVGhkd0DXqY9KtF72mYRXC3rV5TwBSHUaGc3fXXjy6Uzd352dasn7NZckglUW2ttWP6zDSJ5+ehpCzFn1ZRo1OVfG0ruMLY77qyozlDxaFjVC0nlqpj9bSYNHNkX8l+ykz3Ak9YtnX+7NVHAbynD4hLhWXu27ndXTK1yGXT9EOoHkaJYHbHYYlGjMFAV+ZCwFJHjz8dRzoEdq2v5HJxlJSj4xwaTSplsWgTOWXIQCGkZSDwIPjQpN77DXVtrnYsQoYL3ZJgcdePhWw5xXbMKNcpdIN0qU0q6OAbtrbQwyBspZmMKvCT4nkKq5F/FtN9yqDUIO6PCFP1MmjG2dbik65ZA8OvrI+VRQkEnnrpPWsTU6xuTiujZ02lSipPsce1aVMgAA10AI+J5+dUXAYjssddViStwq2uuq8Rr/GlXd8cQp66R/HpVO3oQIAzCXOs8DmHA/lS9Mt2V7jViwgjjtmqIXIOLLIggSqpz4aR5aGm9m4JGUQknTiAuoBQyQOakk9eNV2/to5hmurAKSVEnKVDMYjXLwPjUezjIg/ekjjJ7szK89FiI01M+jsdPPHLFHqIZ4Qc2jZzXrVpNRblmPKT/wBaIps2z2Zk94EyDwMHSouxbBDFm1ZtT/pT+2EBYIg71zQtzAOhjpw40HPgY+QvsGyfs9vXkQD4ZiQfp8Ku+FxfaWkc6EjvDow0YfEGqp/RW1VeAUD8v3UZ2bf+6J6sWH9YCfmD8a70l+2Tz1/oBq6t0E/+5Kz7QCWKkrmQBhwmJK/+mhuyMStuzlW7fRW4oobpqeGnpXe0PaIwdlS2hUEr3s0mDx0gfWmP/mVc/wBxY+DfvoboumstfPZ0r6ocJ9BfZK2FElCegIknTWZGmvrRLC2VuBoXKG/CeoJIgcfCqo/tLvaRYwwj9Vz/AJ6jYz2hX7ilcllQeaqwI56HPXMdFa5pvguWrhjgt+A2IEfMEE9Y+dSMRbhs5AYzqDGv8a1nQ3su/qk+Oc8fN4PwqSu/uJgAdkAOA7Mac+tHnoZY+l8g46yOeUHdtWw/e7EkgzKjKw5ypB41K2Ti7hMlnDDugnu3R0Gbgw8GBqsNv1ij+JP/AOa1yd8sSfxr6Ig/KuY6W5eUdS1VT7TNPwW32DBbwkHQXVED/tF5eY08qd2/tX7OheMxmFEwJjmemlZfg98b6upZsyyCwyqAROvBZ4eNXzesZrdvpr9Br8qandbVVLd2lw/2FFXVOxbevKK7iNs3brHtGlf0Rog5+7z9ZqVYMj8EEETqDqCD9aGNaIHKmmdiIHjHw51h+tKcsyZrbIxjhIgC1L3JA1cTxn7xO8QPA5p8a8wmGttPdI9+AAV4w4AAPgyx0J5igtzbWZj37nh3e/8A0piTwns566rHOul20ywVuPOnvSNNQCZ5kAcPKtN0TSeGKw1EW0sFsXB2sOj3cuuWFJOsSSB4RMeQFBMA7NbLkZizEuPAcPKmb2PbFEICci6seU0T2diuxstoIzRJ4aj4n4UDL6fY6+FwObDDQAWdrdsvcVGOgIEnL0k/n1NHd10z4rtHjMJIUCFBKsJEc5qPsvB90Zhq4M/1wYHz+VdbKxBRwRxBgjyM/UCuK7MTUn7gpwzBpF/ilTX2y3+lSr0O+Puef2S9gVjrPExzPnrNRhaHCB8ec/605vBjlsDM5CqdJP6XT4fQ1Qdo+0SyjdzNcPgMo5cz5dK81ZprHbJJeTdrvgq02y6AfQcfWgu9uze2tHKO8NR+6qePac4JiyseLGfpRzY/tAtXzldTbc8JMqfAHr6Vf9LdX9WC/Xrn9OSmPdgxqNR0GkQalYTDlrV1+SJE9Wnuj5z61K3vwahi69QY89D89a72RcDItmCM5lpEDKpzGOuoUfGtdXbqtyEFVizay5YDDhUBPIflUB8cLbm44JPuoo4/Pzozhj3PAVDXDW7whhprzgjWRB5cKyd/OWabi8cEzAbVW9b5gjkePWjez2+6I6ET8TQLC7KW0ZEx4ksT5k0e2VYm0zH8bQPJefxn4V1XHdN7PZ/wCtltgt/uv5MexyFLjqeKswPoxFMZqsm/myDbvdso7l33vC4B3gf2ozf2ulVXNW1VNTgpIyLYOEmmOZqU03mpZqKDHc1LNTYavc1WQdDV0GpkGugahCVZQsQo1LEKPM6D61sG3LP82B/RI+BJX8xWfbjbGa7eF2O7bPdngbn4Y/ZnMfIdasXtaOJTCKcOxW0CVv5dGykAISeOSZBjqJ0pWyCu3R+Mfmw0W69r+cgy7iVBgkT0kA9KiM8ggEiZEjiNOIrLTU7BbYe3wY+Gv8aVnP8A+bhZjLkejrE+JILbYsGzciZVwWDHj0IMcwYPw4a1GUveZUGsx46niSfHjRDH45cThg8d6265h4N3T6GR8Kb3fvBe1P44yoPFtFI8JPwFNQnL0/q7XDOI1x9XjrtFp2Lg1FgEcXlj5HUD4RTDWQ95U4pb7zdCZ0FTbCZbQWdQAo9BFC3xZt5hOXgeElusGCBwrNi3ZN4NCUlCOWWTEXipBHCpF63luEjqD9D+dCsDi+2tI0QSPhFEcXiBp+yP3flS6zGW0JnKyS/tg8aVAf5THQ0qb3MFtRat+d2Wx2G7NHyurZ1kwrEAjK/gZ48jWDY7AXLNxrd1GR1MFWEEfvHjwNfTU0J3h3UsY1Mt5NR7txdLi+R5jwMjwr0DR56MsHzpFIVoO1/ZBibZJsFL68hIt3PVWOU+jelAbm5eLU64TFT4Wiw+KyK5wjvcRsXtLtLdueJWGPip4nz/ADo5sp81mFB7S0Wa231VhzBFRMJ7PMfeYZcK6D9K5FoD+0QfgDV32Z7MsXbAm7hweH4z5/g10pedT24gMQuSlmRE2LvBbu2zMq/4kbj0MdR403sjGFLjDQjU/M1pWz92rFm12YtqwPvlwGLHq0j4DgK5/wDhXCgyLFsHwEfIGDQJaBtPD7CrXJdoqezLNzFXYXRBGd+SjoOrHp6mrpdtBVVVEBdAPACn7VlUAVQFUcABAHkBTOL4Cm6NNGmPyKX6h3P4Au19mrcVgwzI+jr9COh5z4TWZ7e3PuWCzWw121yYaso6XFA/vDTy4Vr1RLmygTKkqeMcvTpSrpsqk5Vcp+P9Bo3Qsio29ryYVNKa2LG7nW7uty1bYn8QlG9SsE+s0KuezS1P9HeH7NwEf3gTRFqsfihJfkU6E/wyX6mZTXs1og9m6FiqridNSGIUSehKBT6GpeH9maDjZn9u8fnkrpahPqMv0OXTjuS/UzEamBxPAUe3f3cN+7kdgkCcn+1YcwqngY111iTBq47L9nNxu9dufZwxM2bKiQASADdkkyBOs8fSrZsvdjD4cDs7YkGc7d5565jw48oHhTDjKSx0BUop+57sbY62UAChcohVH4Rznqx5mpt60GBVgCrAggiQQRBBHMEaU6a4NdV1quO1HE5ubyzBfaDuK2Bu57YJw7nuHjkJ/wBmx+hPEeINU+vqXE4VLiMlxVdGEMrCVI6EGs03h9i4Zi+DuBJ17K5JUeCuJMeBB86px9jqM/cy/BYjKHHJlPxHeH0o3sMqWfhn7rISOOWQRPKRU9PZHtDOFKWwJjP2qZR4wDm+VSMNuNjbDtnsM+UaOkOpAJ4ZTMmOETqJpa6DcXgapsipLLDGAvh7eYcDqP3fGmdlX8+YHkSD8ae2burimYvYtstu73ityLYVuZAPe+AqM+w8ThrjG5aYBphl76k+azHrFY89NJJtLg1VfB8ZWQpbARYEU3hsM2IuraT8UZj+ig95j8THiQKl7C3Yv35a5Nq3yLL32/ZUxA8T6TV22Vsa3h1y2xqfeY6sx5Zj9AIAo2l0Mm90+hfUayMFthyxfyLZ/wB2te1NpVtejD2Mf1J+4zSr2lXZyeiu7dKlXSKH0roV7SrpFHlctSpVZDmo2M4ClSrmXRCOKdWlSoZY4vGpC15SrtEOxXppUqso8NeGvKVREPDXFKlUZBUq9pVRDyuTSpVCzpuNdWuNe0qhDg8TSpUqhR7SpUq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" name="Picture 4" descr="http://www.bruun-rasmussen.dk/img/g/BRGallery/Online/1232/br_949864_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227834" cy="3654153"/>
          </a:xfrm>
          <a:prstGeom prst="rect">
            <a:avLst/>
          </a:prstGeom>
          <a:noFill/>
        </p:spPr>
      </p:pic>
      <p:pic>
        <p:nvPicPr>
          <p:cNvPr id="2056" name="Picture 8" descr="http://behance.vo.llnwd.net/profiles3/129052/projects/766032/c99a48c4d11e9a703c5c785574b872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35480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2987824" y="5157192"/>
            <a:ext cx="595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Han husker fra sin </a:t>
            </a:r>
            <a:r>
              <a:rPr lang="da-DK" dirty="0" smtClean="0"/>
              <a:t>ungdomstid, da </a:t>
            </a:r>
            <a:r>
              <a:rPr lang="da-DK" dirty="0" smtClean="0"/>
              <a:t>han kom </a:t>
            </a:r>
            <a:r>
              <a:rPr lang="da-DK" dirty="0" smtClean="0"/>
              <a:t>rundt </a:t>
            </a:r>
            <a:r>
              <a:rPr lang="da-DK" dirty="0" smtClean="0"/>
              <a:t>omkring</a:t>
            </a:r>
            <a:br>
              <a:rPr lang="da-DK" dirty="0" smtClean="0"/>
            </a:br>
            <a:r>
              <a:rPr lang="da-DK" dirty="0" smtClean="0"/>
              <a:t>til </a:t>
            </a:r>
            <a:r>
              <a:rPr lang="da-DK" dirty="0" smtClean="0"/>
              <a:t>bryllupper og fester og mange skønne </a:t>
            </a:r>
            <a:r>
              <a:rPr lang="da-DK" dirty="0" smtClean="0"/>
              <a:t>ting.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Han er blevet </a:t>
            </a:r>
            <a:r>
              <a:rPr lang="da-DK" dirty="0" smtClean="0"/>
              <a:t>tosset. Han </a:t>
            </a:r>
            <a:r>
              <a:rPr lang="da-DK" dirty="0" smtClean="0"/>
              <a:t>spiller sig </a:t>
            </a:r>
            <a:r>
              <a:rPr lang="da-DK" dirty="0" smtClean="0"/>
              <a:t>ihjel.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Farvel du gamle </a:t>
            </a:r>
            <a:r>
              <a:rPr lang="da-DK" dirty="0" smtClean="0"/>
              <a:t>spillemand, </a:t>
            </a:r>
            <a:r>
              <a:rPr lang="da-DK" dirty="0" smtClean="0"/>
              <a:t>og tak for </a:t>
            </a:r>
            <a:r>
              <a:rPr lang="da-DK" dirty="0" smtClean="0"/>
              <a:t>alt, </a:t>
            </a:r>
            <a:r>
              <a:rPr lang="da-DK" dirty="0" smtClean="0"/>
              <a:t>farvel.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4" name="Picture 2" descr="http://b.bimg.dk/node-images/398/620x/398450-gennem-latteren-overvinder-vi-dden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826711" cy="4320480"/>
          </a:xfrm>
          <a:prstGeom prst="rect">
            <a:avLst/>
          </a:prstGeom>
          <a:noFill/>
        </p:spPr>
      </p:pic>
      <p:pic>
        <p:nvPicPr>
          <p:cNvPr id="3078" name="Picture 6" descr="http://www.paintinghere.org/Uploadpic/Paul%20Joanovitch/big/The%20Sword%20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589224" cy="1690188"/>
          </a:xfrm>
          <a:prstGeom prst="rect">
            <a:avLst/>
          </a:prstGeom>
          <a:noFill/>
        </p:spPr>
      </p:pic>
      <p:pic>
        <p:nvPicPr>
          <p:cNvPr id="3080" name="Picture 8" descr="http://www.oceansbridge.com/paintings/artists/masters/big/b/bruegel/pieter_e/10/15dance1_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01812"/>
            <a:ext cx="4464496" cy="329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67</Words>
  <Application>Microsoft Office PowerPoint</Application>
  <PresentationFormat>Skærmshow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Den gamle spillemand Musik: Ole Sterndorf </vt:lpstr>
      <vt:lpstr>Dias nummer 2</vt:lpstr>
      <vt:lpstr>Dias nummer 3</vt:lpstr>
      <vt:lpstr>Dias nummer 4</vt:lpstr>
      <vt:lpstr>Dias nummer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17</cp:revision>
  <dcterms:created xsi:type="dcterms:W3CDTF">2013-06-21T20:25:00Z</dcterms:created>
  <dcterms:modified xsi:type="dcterms:W3CDTF">2013-09-15T10:35:27Z</dcterms:modified>
</cp:coreProperties>
</file>